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1" r:id="rId5"/>
    <p:sldId id="259" r:id="rId6"/>
    <p:sldId id="260" r:id="rId7"/>
    <p:sldId id="258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4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A6CAB11-7A11-4479-8F20-53AB6B874603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4DF97DD-367F-40EC-8368-D51CFEBAD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Образование Содружества </a:t>
            </a:r>
            <a:r>
              <a:rPr lang="ru-RU" b="1" dirty="0" smtClean="0">
                <a:solidFill>
                  <a:srgbClr val="002060"/>
                </a:solidFill>
              </a:rPr>
              <a:t>Независимых Государств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676664"/>
            <a:ext cx="4031456" cy="17526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3200" b="1" dirty="0" err="1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Салимова</a:t>
            </a:r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err="1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Рамиля</a:t>
            </a:r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err="1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Муфасимовна</a:t>
            </a:r>
            <a:endParaRPr lang="ru-RU" sz="3200" b="1" dirty="0" smtClean="0">
              <a:ln w="1905"/>
              <a:gradFill>
                <a:gsLst>
                  <a:gs pos="0">
                    <a:srgbClr val="00349E">
                      <a:shade val="20000"/>
                      <a:satMod val="200000"/>
                    </a:srgbClr>
                  </a:gs>
                  <a:gs pos="78000">
                    <a:srgbClr val="00349E">
                      <a:tint val="90000"/>
                      <a:shade val="89000"/>
                      <a:satMod val="220000"/>
                    </a:srgbClr>
                  </a:gs>
                  <a:gs pos="100000">
                    <a:srgbClr val="00349E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0"/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учитель </a:t>
            </a:r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истории</a:t>
            </a:r>
          </a:p>
          <a:p>
            <a:pPr lvl="0"/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smtClean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МОУ СОШ №11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4925" y="3413125"/>
          <a:ext cx="2693988" cy="3400425"/>
        </p:xfrm>
        <a:graphic>
          <a:graphicData uri="http://schemas.openxmlformats.org/presentationml/2006/ole">
            <p:oleObj spid="_x0000_s1026" name="Точечный рисунок" r:id="rId3" imgW="1961905" imgH="2476190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07209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/>
              <a:t>8 декабря 1991 года</a:t>
            </a:r>
            <a:r>
              <a:rPr lang="ru-RU" sz="2800" dirty="0" smtClean="0"/>
              <a:t> – в Беловежской пуще (Белоруссия) руководители России – Президент </a:t>
            </a:r>
            <a:r>
              <a:rPr lang="ru-RU" sz="2800" b="1" dirty="0" smtClean="0"/>
              <a:t>Б.Ельцин</a:t>
            </a:r>
            <a:r>
              <a:rPr lang="ru-RU" sz="2800" dirty="0" smtClean="0"/>
              <a:t> и Госсекретарь </a:t>
            </a:r>
            <a:r>
              <a:rPr lang="ru-RU" sz="2800" b="1" dirty="0" smtClean="0"/>
              <a:t>Г.Бурбулис</a:t>
            </a:r>
            <a:r>
              <a:rPr lang="ru-RU" sz="2800" dirty="0" smtClean="0"/>
              <a:t>, Украины — Президент </a:t>
            </a:r>
            <a:r>
              <a:rPr lang="ru-RU" sz="2800" b="1" dirty="0" smtClean="0"/>
              <a:t>Л.Кравчук</a:t>
            </a:r>
            <a:r>
              <a:rPr lang="ru-RU" sz="2800" dirty="0" smtClean="0"/>
              <a:t> и Премьер-министр </a:t>
            </a:r>
            <a:r>
              <a:rPr lang="ru-RU" sz="2800" b="1" dirty="0" smtClean="0"/>
              <a:t>В.Фокин</a:t>
            </a:r>
            <a:r>
              <a:rPr lang="ru-RU" sz="2800" dirty="0" smtClean="0"/>
              <a:t> и Белоруссии – Председатель Верховного совета БССР </a:t>
            </a:r>
            <a:r>
              <a:rPr lang="ru-RU" sz="2800" b="1" dirty="0" smtClean="0"/>
              <a:t>С.Шушкевич</a:t>
            </a:r>
            <a:r>
              <a:rPr lang="ru-RU" sz="2800" dirty="0" smtClean="0"/>
              <a:t> и Председатель Совмина </a:t>
            </a:r>
            <a:r>
              <a:rPr lang="ru-RU" sz="2800" b="1" dirty="0" err="1" smtClean="0"/>
              <a:t>В.Кебич</a:t>
            </a:r>
            <a:r>
              <a:rPr lang="ru-RU" sz="2800" dirty="0" smtClean="0"/>
              <a:t> объявили о прекращении деятельности СССР “как субъекта международного права и геополитической реальности”. 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859604"/>
            <a:ext cx="75009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22 января 1993 года в Минске был принят Устав Содружества Независимых Государств. 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00034" y="418438"/>
            <a:ext cx="835824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сентябре 1993 года главы государств Содружества Независимых Государств подписали Договор о создании Экономического союза, в котором заложена концепция трансформации хозяйственного взаимодействия в рамках Содружества Независимых Государств с учетом сложившихся в нем реалий.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ГОСУДАРСТВЕННЫЕ ФЛАГИ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286808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5940425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857628"/>
            <a:ext cx="558323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Флаг СНГ</a:t>
            </a:r>
            <a:endParaRPr lang="ru-RU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6858048" cy="471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3857" cy="6858000"/>
          </a:xfrm>
          <a:prstGeom prst="roundRect">
            <a:avLst>
              <a:gd name="adj" fmla="val 34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0"/>
            <a:ext cx="69294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57166"/>
            <a:ext cx="85725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Каковы, на Ваш взгляд, исторические и социально-экономические предпосылки образования СНГ?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Раскройте структуру органов СНГ.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Какие источники конституционного права СНГ Вы знаете?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Конституционные реформы в странах СНГ: какие можно выделить основные закономерности?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Каков порядок выборов парламента и глав государств в странах СНГ.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чем особенности статуса главы государства в странах СНГ.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Можно ли выделить особенности государственного устройства и местного самоуправления стран СНГ.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Когда было образовано Союзное государство Российской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Федерации и Республики Беларусь?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Каковы предпосылки образования Союзного государства Российской Федерации и Республики Беларусь?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Какие органы управления предусмотрены договором об образовании Союзного государства Российской Федерации и Республики Беларусь?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Какие органы управления Союзного государства Российской Федерации и Республики Беларусь, предусмотренные договором реально созданы и действуют сегодня?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 недостаточно для того, чтобы Союзное государство Российской Федерации и Республики Беларусь обладало государственностью и суверенитетом?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72</TotalTime>
  <Words>265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Яркая</vt:lpstr>
      <vt:lpstr>Точечный рисунок</vt:lpstr>
      <vt:lpstr>Образование Содружества Независимых Государств</vt:lpstr>
      <vt:lpstr>Слайд 2</vt:lpstr>
      <vt:lpstr>Слайд 3</vt:lpstr>
      <vt:lpstr>ГОСУДАРСТВЕННЫЕ ФЛАГИ</vt:lpstr>
      <vt:lpstr>Слайд 5</vt:lpstr>
      <vt:lpstr>Флаг СНГ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Ravil</dc:creator>
  <cp:lastModifiedBy>Ravil</cp:lastModifiedBy>
  <cp:revision>10</cp:revision>
  <dcterms:created xsi:type="dcterms:W3CDTF">2011-01-19T20:03:57Z</dcterms:created>
  <dcterms:modified xsi:type="dcterms:W3CDTF">2011-01-23T19:00:31Z</dcterms:modified>
</cp:coreProperties>
</file>